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6" r:id="rId7"/>
    <p:sldId id="263" r:id="rId8"/>
    <p:sldId id="267" r:id="rId9"/>
    <p:sldId id="265" r:id="rId10"/>
    <p:sldId id="259" r:id="rId11"/>
    <p:sldId id="260" r:id="rId12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zręczność</a:t>
          </a:r>
          <a:endParaRPr lang="pl-PL" sz="2100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imersja</a:t>
          </a:r>
          <a:endParaRPr lang="pl-PL" sz="2100" noProof="0" dirty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Taktyczne myślenie</a:t>
          </a:r>
          <a:endParaRPr lang="pl-PL" sz="2100" noProof="0" dirty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 custLinFactNeighborX="-221" custLinFactNeighborY="-39780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/>
      <dgm:spPr/>
      <dgm:t>
        <a:bodyPr rtlCol="0"/>
        <a:lstStyle/>
        <a:p>
          <a:pPr rtl="0"/>
          <a:r>
            <a:rPr lang="pl-PL" noProof="0" dirty="0" smtClean="0"/>
            <a:t>Dodanie następnych Polskich </a:t>
          </a:r>
          <a:r>
            <a:rPr lang="pl-PL" noProof="0" dirty="0" smtClean="0"/>
            <a:t>bitew. Rozmowa z tamtejszymi dowódcami.</a:t>
          </a:r>
          <a:endParaRPr lang="pl-PL" noProof="0" dirty="0"/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5967A42A-992F-4FDA-A7BF-040A6ACCB03C}">
      <dgm:prSet phldrT="[Text]"/>
      <dgm:spPr/>
      <dgm:t>
        <a:bodyPr rtlCol="0"/>
        <a:lstStyle/>
        <a:p>
          <a:pPr rtl="0"/>
          <a:r>
            <a:rPr lang="pl-PL" noProof="0" dirty="0" smtClean="0"/>
            <a:t>Rozszerzenie rozgrywki o strategiczne </a:t>
          </a:r>
          <a:r>
            <a:rPr lang="pl-PL" noProof="0" dirty="0" smtClean="0"/>
            <a:t>planowanie ataków</a:t>
          </a:r>
          <a:endParaRPr lang="pl-PL" noProof="0" dirty="0"/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1D4558D-159A-47DE-A94F-521C32D12BF0}" type="pres">
      <dgm:prSet presAssocID="{AF48E813-4459-4B63-9360-D2CA978144F6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3DCA436E-A06E-419C-933D-824314FA18DD}" type="pres">
      <dgm:prSet presAssocID="{5967A42A-992F-4FDA-A7BF-040A6ACCB03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44761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zręczność</a:t>
          </a:r>
          <a:endParaRPr lang="pl-PL" sz="2100" kern="1200" noProof="0" dirty="0"/>
        </a:p>
      </dsp:txBody>
      <dsp:txXfrm>
        <a:off x="54974" y="2742612"/>
        <a:ext cx="2868750" cy="832500"/>
      </dsp:txXfrm>
    </dsp:sp>
    <dsp:sp modelId="{B6C5F440-C8F6-4028-ADFF-45EC8C387D65}">
      <dsp:nvSpPr>
        <dsp:cNvPr id="0" name=""/>
        <dsp:cNvSpPr/>
      </dsp:nvSpPr>
      <dsp:spPr>
        <a:xfrm>
          <a:off x="3985162" y="44761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imersja</a:t>
          </a:r>
          <a:endParaRPr lang="pl-PL" sz="2100" kern="1200" noProof="0" dirty="0"/>
        </a:p>
      </dsp:txBody>
      <dsp:txXfrm>
        <a:off x="3425756" y="2742612"/>
        <a:ext cx="2868750" cy="832500"/>
      </dsp:txXfrm>
    </dsp:sp>
    <dsp:sp modelId="{AE4B8D37-1516-4369-9BEB-385DF52AAF7F}">
      <dsp:nvSpPr>
        <dsp:cNvPr id="0" name=""/>
        <dsp:cNvSpPr/>
      </dsp:nvSpPr>
      <dsp:spPr>
        <a:xfrm>
          <a:off x="7355943" y="44761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0197" y="2411444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Taktyczne myślenie</a:t>
          </a:r>
          <a:endParaRPr lang="pl-PL" sz="2100" kern="1200" noProof="0" dirty="0"/>
        </a:p>
      </dsp:txBody>
      <dsp:txXfrm>
        <a:off x="6790197" y="2411444"/>
        <a:ext cx="286875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 rot="16200000">
          <a:off x="372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noProof="0" dirty="0" smtClean="0"/>
            <a:t>Dodanie następnych Polskich </a:t>
          </a:r>
          <a:r>
            <a:rPr lang="pl-PL" sz="1800" kern="1200" noProof="0" dirty="0" smtClean="0"/>
            <a:t>bitew. Rozmowa z tamtejszymi dowódcami.</a:t>
          </a:r>
          <a:endParaRPr lang="pl-PL" sz="1800" kern="1200" noProof="0" dirty="0"/>
        </a:p>
      </dsp:txBody>
      <dsp:txXfrm rot="5400000">
        <a:off x="3729" y="945052"/>
        <a:ext cx="3117206" cy="1889215"/>
      </dsp:txXfrm>
    </dsp:sp>
    <dsp:sp modelId="{3DCA436E-A06E-419C-933D-824314FA18DD}">
      <dsp:nvSpPr>
        <dsp:cNvPr id="0" name=""/>
        <dsp:cNvSpPr/>
      </dsp:nvSpPr>
      <dsp:spPr>
        <a:xfrm rot="5400000">
          <a:off x="646714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noProof="0" dirty="0" smtClean="0"/>
            <a:t>Rozszerzenie rozgrywki o strategiczne </a:t>
          </a:r>
          <a:r>
            <a:rPr lang="pl-PL" sz="1800" kern="1200" noProof="0" dirty="0" smtClean="0"/>
            <a:t>planowanie ataków</a:t>
          </a:r>
          <a:endParaRPr lang="pl-PL" sz="1800" kern="1200" noProof="0" dirty="0"/>
        </a:p>
      </dsp:txBody>
      <dsp:txXfrm rot="-5400000">
        <a:off x="7128374" y="945053"/>
        <a:ext cx="3117206" cy="1889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3F3C5B9-4DDB-4107-BEBF-AF4244A16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9F50259-CB7D-41CB-BEEF-E33816D49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C781-9C47-4860-982D-EBFD333B4BE3}" type="datetime1">
              <a:rPr lang="pl-PL" smtClean="0"/>
              <a:t>20.11.2022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42B3CEC-5F0D-482C-8495-55BD1B6C18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4784B5-EE5C-4C6A-B938-33ADF8E19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B48C1-F30D-441C-857E-57ABCB96B3B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23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8E90-2ECA-4F91-8269-4AF5B47B7C7C}" type="datetime1">
              <a:rPr lang="pl-PL" noProof="0" smtClean="0"/>
              <a:pPr/>
              <a:t>20.11.2022</a:t>
            </a:fld>
            <a:endParaRPr lang="pl-PL" noProof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Edytuj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6A645-BCF2-43A9-AD03-785E63A9B48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727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6515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63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54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8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602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lang="pl-PL" noProof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35FA12E-A60E-44AB-ABCA-856084227D07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3" name="Łącznik prosty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2FCC5-52B6-4198-ADE8-EA9AD68AB65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A6E7-5540-49B0-86B1-4CAAE43338E1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73E21-5C66-45F2-95CE-DAA5AD37B1A6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6CC5B-FF06-4778-84DC-016AF084F4E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43A7D-7F67-4637-9C48-BF3164EFF0B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DBB43-4716-444C-81E8-4190923DE6E5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C7592-CF73-4CAB-8B4E-09F1E83480A9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E5F72-6A21-47CA-9E37-3DF457329A6D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E87C-6FB7-4B4E-9536-0269DDD64E5A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5BF0B-B98A-4DD5-BEF9-882CC4694DF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D5CBF73-2389-448A-A9D3-BC811033414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1.png"/><Relationship Id="rId4" Type="http://schemas.microsoft.com/office/2007/relationships/hdphoto" Target="../media/hdphoto4.wdp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rostokąt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1026" name="Picture 2" descr="Bitwa Warszawska. Prawda zawsze zwycięża - rp.p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74" y="-7596295"/>
            <a:ext cx="12192000" cy="72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655" y="-1215973"/>
            <a:ext cx="17270833" cy="921111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pl-PL" sz="7200" b="1" dirty="0" smtClean="0">
                <a:solidFill>
                  <a:schemeClr val="tx1"/>
                </a:solidFill>
              </a:rPr>
              <a:t>TELEGRAFISTA</a:t>
            </a:r>
            <a:endParaRPr lang="pl-PL" sz="7200" b="1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pl-PL" sz="2800" dirty="0" smtClean="0">
                <a:solidFill>
                  <a:schemeClr val="tx1"/>
                </a:solidFill>
              </a:rPr>
              <a:t>Wczuj się w rolę obrońcy Rzeczpospolitej XX wieku</a:t>
            </a:r>
            <a:endParaRPr lang="pl-PL" sz="2800" dirty="0">
              <a:solidFill>
                <a:schemeClr val="tx1"/>
              </a:solidFill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b="1" dirty="0" smtClean="0"/>
              <a:t>Koncept gry</a:t>
            </a:r>
            <a:endParaRPr lang="pl-PL" b="1" dirty="0"/>
          </a:p>
        </p:txBody>
      </p:sp>
      <p:graphicFrame>
        <p:nvGraphicFramePr>
          <p:cNvPr id="5" name="Zawartość — symbol zastępczy 2" descr="Ikona — punktory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37014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024127" y="1711234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Gra „Telegrafista” opiera się na trzech kluczowych elementach: </a:t>
            </a:r>
            <a:endParaRPr lang="pl-PL" dirty="0"/>
          </a:p>
        </p:txBody>
      </p:sp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166200" y="5529943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Błyskawiczna reakcja na wydarzenia</a:t>
            </a:r>
            <a:endParaRPr lang="pl-PL" sz="2000" dirty="0"/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4568080" y="5529942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Wczucie w rolę Polskiego patrioty</a:t>
            </a:r>
            <a:endParaRPr lang="pl-PL" sz="2000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7866329" y="5573367"/>
            <a:ext cx="3301544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Działanie wyprzedzająco i mądrzej niż przeciwnik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Wstęp historyczny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96" y="2084832"/>
            <a:ext cx="4850130" cy="32158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0576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motyw </a:t>
            </a:r>
            <a:r>
              <a:rPr lang="pl-PL" dirty="0"/>
              <a:t>radiotelegrafu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24128" y="2286000"/>
            <a:ext cx="6361507" cy="4023360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1" y="2172788"/>
            <a:ext cx="3445649" cy="171602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2" y="2196955"/>
            <a:ext cx="3445649" cy="1716027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7954575" y="3937149"/>
            <a:ext cx="298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Tak prezentuje się telegraf w grze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72479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Pokój telegrafisty</a:t>
            </a:r>
            <a:endParaRPr lang="pl-PL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ymbol zastępczy tekstu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smtClean="0"/>
              <a:t>Tak wygląda w grze.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9688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aspekt rytmiczny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endParaRPr lang="pl-PL" dirty="0" smtClean="0"/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r>
              <a:rPr lang="pl-PL" dirty="0" smtClean="0"/>
              <a:t> (tss!)</a:t>
            </a:r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P---P </a:t>
            </a:r>
            <a:r>
              <a:rPr lang="pl-PL" dirty="0" err="1" smtClean="0"/>
              <a:t>ts</a:t>
            </a:r>
            <a:endParaRPr lang="pl-PL" dirty="0" smtClean="0"/>
          </a:p>
          <a:p>
            <a:r>
              <a:rPr lang="pl-PL" dirty="0"/>
              <a:t>P </a:t>
            </a:r>
            <a:r>
              <a:rPr lang="pl-PL" dirty="0" err="1"/>
              <a:t>ts</a:t>
            </a:r>
            <a:r>
              <a:rPr lang="pl-PL" dirty="0"/>
              <a:t> P-P-P </a:t>
            </a:r>
            <a:r>
              <a:rPr lang="pl-PL" dirty="0" err="1"/>
              <a:t>ts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107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3074" name="Picture 2" descr="Bitwa Warszawska - Fenomen Armii Ochotniczej | Nasza Histor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47192"/>
            <a:ext cx="12190476" cy="69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pl-PL" sz="4800" b="1" dirty="0" smtClean="0">
                <a:solidFill>
                  <a:srgbClr val="FFFFFF"/>
                </a:solidFill>
              </a:rPr>
              <a:t>Rozwój projektu</a:t>
            </a:r>
            <a:endParaRPr lang="pl-PL" sz="4800" b="1" dirty="0">
              <a:solidFill>
                <a:srgbClr val="FFFFFF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4" descr="Grafika SmartArt produktu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141712"/>
              </p:ext>
            </p:extLst>
          </p:nvPr>
        </p:nvGraphicFramePr>
        <p:xfrm>
          <a:off x="971344" y="2304621"/>
          <a:ext cx="10249309" cy="377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Obraz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856" y="2213029"/>
            <a:ext cx="1904284" cy="3962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12660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pl-PL" sz="5400" b="1" dirty="0" smtClean="0">
                <a:solidFill>
                  <a:srgbClr val="FFFFFF"/>
                </a:solidFill>
              </a:rPr>
              <a:t>Dziękujemy.</a:t>
            </a:r>
            <a:endParaRPr lang="pl-PL" sz="5400" b="1" dirty="0">
              <a:solidFill>
                <a:srgbClr val="FFFFFF"/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l-PL" dirty="0" smtClean="0">
                <a:solidFill>
                  <a:srgbClr val="FFFFFF"/>
                </a:solidFill>
              </a:rPr>
              <a:t>Drużyna </a:t>
            </a:r>
            <a:r>
              <a:rPr lang="pl-PL" dirty="0" err="1" smtClean="0">
                <a:solidFill>
                  <a:srgbClr val="FFFFFF"/>
                </a:solidFill>
              </a:rPr>
              <a:t>Cubepotato</a:t>
            </a:r>
            <a:r>
              <a:rPr lang="pl-PL" dirty="0" smtClean="0">
                <a:solidFill>
                  <a:srgbClr val="FFFFFF"/>
                </a:solidFill>
              </a:rPr>
              <a:t>: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Filip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Jakub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Jan Stokłosa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Mateusz </a:t>
            </a:r>
            <a:r>
              <a:rPr lang="pl-PL" b="1" dirty="0" err="1" smtClean="0">
                <a:solidFill>
                  <a:srgbClr val="FFFFFF"/>
                </a:solidFill>
              </a:rPr>
              <a:t>Kusionowicz</a:t>
            </a:r>
            <a:endParaRPr lang="pl-PL" b="1" dirty="0" smtClean="0">
              <a:solidFill>
                <a:srgbClr val="FFFFFF"/>
              </a:solidFill>
            </a:endParaRPr>
          </a:p>
          <a:p>
            <a:r>
              <a:rPr lang="pl-PL" b="1" dirty="0" smtClean="0">
                <a:solidFill>
                  <a:srgbClr val="FFFFFF"/>
                </a:solidFill>
              </a:rPr>
              <a:t>Damian Śremski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Emil Kmicic</a:t>
            </a:r>
            <a:endParaRPr lang="pl-PL" b="1" dirty="0">
              <a:solidFill>
                <a:srgbClr val="FFFFFF"/>
              </a:solidFill>
            </a:endParaRPr>
          </a:p>
          <a:p>
            <a:pPr marL="0" indent="0" rtl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Obraz 4" descr="Znak otwarcia restauracji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2050" name="Picture 2" descr="Wojciech Kossak | Salutujący żołnierz, 1934 | Desa Unic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034" y="-426720"/>
            <a:ext cx="6723453" cy="83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11" y="2252290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Handel detaliczny</Template>
  <TotalTime>0</TotalTime>
  <Words>124</Words>
  <Application>Microsoft Office PowerPoint</Application>
  <PresentationFormat>Panoramiczny</PresentationFormat>
  <Paragraphs>36</Paragraphs>
  <Slides>8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</vt:lpstr>
      <vt:lpstr>Tw Cen MT</vt:lpstr>
      <vt:lpstr>Tw Cen MT Condensed</vt:lpstr>
      <vt:lpstr>Wingdings 3</vt:lpstr>
      <vt:lpstr>Integralny</vt:lpstr>
      <vt:lpstr>TELEGRAFISTA</vt:lpstr>
      <vt:lpstr>Koncept gry</vt:lpstr>
      <vt:lpstr>Wstęp historyczny</vt:lpstr>
      <vt:lpstr>motyw radiotelegrafu</vt:lpstr>
      <vt:lpstr>Pokój telegrafisty</vt:lpstr>
      <vt:lpstr>aspekt rytmiczny</vt:lpstr>
      <vt:lpstr>Rozwój projektu</vt:lpstr>
      <vt:lpstr>Dziękujemy.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2022-11-20T01:00:27Z</dcterms:created>
  <dcterms:modified xsi:type="dcterms:W3CDTF">2022-11-20T03:41:58Z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